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491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6176" y="849154"/>
            <a:ext cx="7471648" cy="38790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36"/>
              </a:lnSpc>
              <a:buNone/>
            </a:pPr>
            <a:r>
              <a:rPr lang="en-US" sz="610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AgroQuality: Empowering Farmers and Freelancers</a:t>
            </a:r>
            <a:endParaRPr lang="en-US" sz="6109" dirty="0"/>
          </a:p>
        </p:txBody>
      </p:sp>
      <p:sp>
        <p:nvSpPr>
          <p:cNvPr id="6" name="Text 2"/>
          <p:cNvSpPr/>
          <p:nvPr/>
        </p:nvSpPr>
        <p:spPr>
          <a:xfrm>
            <a:off x="836176" y="5086588"/>
            <a:ext cx="7471648" cy="2293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0"/>
              </a:lnSpc>
              <a:buNone/>
            </a:pPr>
            <a:r>
              <a:rPr lang="en-US" sz="188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AgroQuality is a comprehensive website that revolutionizes the way we assess farm quality and connect freelancers with agricultural assessing opportunities. By leveraging cutting-edge technology and a user-friendly interface, freelancers can create their client's farm thorough assessment report and provide a service to the farmers based on instructing them what they needs to practice on their farm to improve farm's health.</a:t>
            </a:r>
            <a:endParaRPr lang="en-US" sz="188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106091"/>
            <a:ext cx="7415927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AgroAPI:  Farm Quality Assessments</a:t>
            </a:r>
            <a:endParaRPr lang="en-US" sz="4574" dirty="0"/>
          </a:p>
        </p:txBody>
      </p:sp>
      <p:sp>
        <p:nvSpPr>
          <p:cNvPr id="6" name="Shape 2"/>
          <p:cNvSpPr/>
          <p:nvPr/>
        </p:nvSpPr>
        <p:spPr>
          <a:xfrm>
            <a:off x="6350437" y="320611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6546056" y="3309580"/>
            <a:ext cx="164187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744" dirty="0"/>
          </a:p>
        </p:txBody>
      </p:sp>
      <p:sp>
        <p:nvSpPr>
          <p:cNvPr id="8" name="Text 4"/>
          <p:cNvSpPr/>
          <p:nvPr/>
        </p:nvSpPr>
        <p:spPr>
          <a:xfrm>
            <a:off x="7152680" y="320611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AgroAPI:</a:t>
            </a:r>
            <a:endParaRPr lang="en-US" sz="2287" dirty="0"/>
          </a:p>
        </p:txBody>
      </p:sp>
      <p:sp>
        <p:nvSpPr>
          <p:cNvPr id="9" name="Text 5"/>
          <p:cNvSpPr/>
          <p:nvPr/>
        </p:nvSpPr>
        <p:spPr>
          <a:xfrm>
            <a:off x="7152680" y="3717369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AgroQuality integrates AgroAPI seamlessly with farm details, enabling real-time data collection and analysis for comprehensive quality assessments.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6350437" y="542698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6490573" y="5530453"/>
            <a:ext cx="275034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744" dirty="0"/>
          </a:p>
        </p:txBody>
      </p:sp>
      <p:sp>
        <p:nvSpPr>
          <p:cNvPr id="12" name="Text 8"/>
          <p:cNvSpPr/>
          <p:nvPr/>
        </p:nvSpPr>
        <p:spPr>
          <a:xfrm>
            <a:off x="7152680" y="5426988"/>
            <a:ext cx="3033474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Precision Insights</a:t>
            </a:r>
            <a:endParaRPr lang="en-US" sz="2287" dirty="0"/>
          </a:p>
        </p:txBody>
      </p:sp>
      <p:sp>
        <p:nvSpPr>
          <p:cNvPr id="13" name="Text 9"/>
          <p:cNvSpPr/>
          <p:nvPr/>
        </p:nvSpPr>
        <p:spPr>
          <a:xfrm>
            <a:off x="7152680" y="5938242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AgroAPI leverages advanced algorithms to provide farmers with detailed insights into their operations, highlighting areas for improvement and potential efficiencies.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297424"/>
            <a:ext cx="12692896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Checking Farm Quality: The AgroQuality Website Experience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366611"/>
            <a:ext cx="3073003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Intuitive Interface</a:t>
            </a:r>
            <a:endParaRPr lang="en-US" sz="2287" dirty="0"/>
          </a:p>
        </p:txBody>
      </p:sp>
      <p:sp>
        <p:nvSpPr>
          <p:cNvPr id="6" name="Text 3"/>
          <p:cNvSpPr/>
          <p:nvPr/>
        </p:nvSpPr>
        <p:spPr>
          <a:xfrm>
            <a:off x="968693" y="3976568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AgroQuality website offers a user-friendly interface, making it easy for freelancers to navigate and access the platform's comprehensive features.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407462" y="3366611"/>
            <a:ext cx="3828931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Comprehensive Assessments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5407462" y="4339709"/>
            <a:ext cx="382893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Freelancers can input detailed information about their client's farm details, and the platform provides thorough assessments of their farm's quality, productivity, and sustainability.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46231" y="3366611"/>
            <a:ext cx="3828931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Personalized Recommendatios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9846231" y="4339709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Based on the assessment results, AgroQuality offers customized recommendations to help farmers improve their practices and maximize their farm's potential.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515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62376" y="3235166"/>
            <a:ext cx="10905530" cy="18716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13"/>
              </a:lnSpc>
              <a:buNone/>
            </a:pPr>
            <a:r>
              <a:rPr lang="en-US" sz="393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Applying for freelancing and using website features to create guidance service :</a:t>
            </a:r>
            <a:endParaRPr lang="en-US" sz="3930" dirty="0"/>
          </a:p>
        </p:txBody>
      </p:sp>
      <p:sp>
        <p:nvSpPr>
          <p:cNvPr id="6" name="Shape 2"/>
          <p:cNvSpPr/>
          <p:nvPr/>
        </p:nvSpPr>
        <p:spPr>
          <a:xfrm>
            <a:off x="1862376" y="5424964"/>
            <a:ext cx="10905530" cy="2220992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2074426" y="5637014"/>
            <a:ext cx="6260425" cy="311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56"/>
              </a:lnSpc>
              <a:buNone/>
            </a:pPr>
            <a:r>
              <a:rPr lang="en-US" sz="1965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Job Postings &amp; Creating guidance service </a:t>
            </a:r>
            <a:endParaRPr lang="en-US" sz="1965" dirty="0"/>
          </a:p>
        </p:txBody>
      </p:sp>
      <p:sp>
        <p:nvSpPr>
          <p:cNvPr id="8" name="Text 4"/>
          <p:cNvSpPr/>
          <p:nvPr/>
        </p:nvSpPr>
        <p:spPr>
          <a:xfrm>
            <a:off x="2074426" y="6076117"/>
            <a:ext cx="10481429" cy="13577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2"/>
              </a:lnSpc>
              <a:buNone/>
            </a:pPr>
            <a:r>
              <a:rPr lang="en-US" sz="167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AgroQuality features a robust freelancing opportunity where freelancers can pay a nominal fee of website services and after that can create a project where they can input farm details and can get a complete farm assessment as a response,  after that they can provide a instruction service to the farm owners(farmers) guiding them what practices they should perform to maintain good health of their  farms.</a:t>
            </a:r>
            <a:endParaRPr lang="en-US" sz="167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685086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Advantages of the AgroQuality Platform</a:t>
            </a:r>
            <a:endParaRPr lang="en-US" sz="320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1960602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91238" y="2565321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Efficiency</a:t>
            </a:r>
            <a:endParaRPr lang="en-US" sz="1601" dirty="0"/>
          </a:p>
        </p:txBody>
      </p:sp>
      <p:sp>
        <p:nvSpPr>
          <p:cNvPr id="8" name="Text 3"/>
          <p:cNvSpPr/>
          <p:nvPr/>
        </p:nvSpPr>
        <p:spPr>
          <a:xfrm>
            <a:off x="6091238" y="292310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AgroQuality streamlines farm quality assessments and service creating processes, saving farmers and freelancers valuable time and resources.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3994666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91238" y="4599384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Precision</a:t>
            </a:r>
            <a:endParaRPr lang="en-US" sz="1601" dirty="0"/>
          </a:p>
        </p:txBody>
      </p:sp>
      <p:sp>
        <p:nvSpPr>
          <p:cNvPr id="11" name="Text 5"/>
          <p:cNvSpPr/>
          <p:nvPr/>
        </p:nvSpPr>
        <p:spPr>
          <a:xfrm>
            <a:off x="6091238" y="4957167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platform's advanced analytics and data-driven insights enable freelancers to make guidance service to farmers so that farmers can make informed decisions and optimize their operations.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6028730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91238" y="663344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Sustainability</a:t>
            </a:r>
            <a:endParaRPr lang="en-US" sz="1601" dirty="0"/>
          </a:p>
        </p:txBody>
      </p:sp>
      <p:sp>
        <p:nvSpPr>
          <p:cNvPr id="14" name="Text 7"/>
          <p:cNvSpPr/>
          <p:nvPr/>
        </p:nvSpPr>
        <p:spPr>
          <a:xfrm>
            <a:off x="6091238" y="6991231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promoting best practices and creating employment opportunities, AgroQuality contributes to the long-term sustainability of the agricultural sector.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765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33424" y="2777728"/>
            <a:ext cx="8241744" cy="5355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18"/>
              </a:lnSpc>
              <a:buNone/>
            </a:pPr>
            <a:r>
              <a:rPr lang="en-US" sz="3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Scalability and Growth Potential</a:t>
            </a:r>
            <a:endParaRPr lang="en-US" sz="3374" dirty="0"/>
          </a:p>
        </p:txBody>
      </p:sp>
      <p:sp>
        <p:nvSpPr>
          <p:cNvPr id="6" name="Shape 2"/>
          <p:cNvSpPr/>
          <p:nvPr/>
        </p:nvSpPr>
        <p:spPr>
          <a:xfrm>
            <a:off x="2633424" y="5657374"/>
            <a:ext cx="9363551" cy="22860"/>
          </a:xfrm>
          <a:prstGeom prst="roundRect">
            <a:avLst>
              <a:gd name="adj" fmla="val 119508"/>
            </a:avLst>
          </a:prstGeom>
          <a:solidFill>
            <a:srgbClr val="49606E"/>
          </a:solidFill>
          <a:ln/>
        </p:spPr>
      </p:sp>
      <p:sp>
        <p:nvSpPr>
          <p:cNvPr id="7" name="Shape 3"/>
          <p:cNvSpPr/>
          <p:nvPr/>
        </p:nvSpPr>
        <p:spPr>
          <a:xfrm>
            <a:off x="4917162" y="5020092"/>
            <a:ext cx="22860" cy="637342"/>
          </a:xfrm>
          <a:prstGeom prst="roundRect">
            <a:avLst>
              <a:gd name="adj" fmla="val 119508"/>
            </a:avLst>
          </a:prstGeom>
          <a:solidFill>
            <a:srgbClr val="49606E"/>
          </a:solidFill>
          <a:ln/>
        </p:spPr>
      </p:sp>
      <p:sp>
        <p:nvSpPr>
          <p:cNvPr id="8" name="Shape 4"/>
          <p:cNvSpPr/>
          <p:nvPr/>
        </p:nvSpPr>
        <p:spPr>
          <a:xfrm>
            <a:off x="4723805" y="5452527"/>
            <a:ext cx="409694" cy="40969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5"/>
          <p:cNvSpPr/>
          <p:nvPr/>
        </p:nvSpPr>
        <p:spPr>
          <a:xfrm>
            <a:off x="4868108" y="5528727"/>
            <a:ext cx="121087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25" dirty="0"/>
          </a:p>
        </p:txBody>
      </p:sp>
      <p:sp>
        <p:nvSpPr>
          <p:cNvPr id="10" name="Text 6"/>
          <p:cNvSpPr/>
          <p:nvPr/>
        </p:nvSpPr>
        <p:spPr>
          <a:xfrm>
            <a:off x="3824168" y="3586401"/>
            <a:ext cx="2209205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Expanding Reach</a:t>
            </a:r>
            <a:endParaRPr lang="en-US" sz="1687" dirty="0"/>
          </a:p>
        </p:txBody>
      </p:sp>
      <p:sp>
        <p:nvSpPr>
          <p:cNvPr id="11" name="Text 7"/>
          <p:cNvSpPr/>
          <p:nvPr/>
        </p:nvSpPr>
        <p:spPr>
          <a:xfrm>
            <a:off x="2815471" y="3963472"/>
            <a:ext cx="4226600" cy="874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AgroQuality plans to extend its services to farmers and freelancers worldwide, ensuring broader impact and growth opportunities.</a:t>
            </a:r>
            <a:endParaRPr lang="en-US" sz="1434" dirty="0"/>
          </a:p>
        </p:txBody>
      </p:sp>
      <p:sp>
        <p:nvSpPr>
          <p:cNvPr id="12" name="Shape 8"/>
          <p:cNvSpPr/>
          <p:nvPr/>
        </p:nvSpPr>
        <p:spPr>
          <a:xfrm>
            <a:off x="7303532" y="5657314"/>
            <a:ext cx="22860" cy="637342"/>
          </a:xfrm>
          <a:prstGeom prst="roundRect">
            <a:avLst>
              <a:gd name="adj" fmla="val 119508"/>
            </a:avLst>
          </a:prstGeom>
          <a:solidFill>
            <a:srgbClr val="49606E"/>
          </a:solidFill>
          <a:ln/>
        </p:spPr>
      </p:sp>
      <p:sp>
        <p:nvSpPr>
          <p:cNvPr id="13" name="Shape 9"/>
          <p:cNvSpPr/>
          <p:nvPr/>
        </p:nvSpPr>
        <p:spPr>
          <a:xfrm>
            <a:off x="7110174" y="5452527"/>
            <a:ext cx="409694" cy="40969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4" name="Text 10"/>
          <p:cNvSpPr/>
          <p:nvPr/>
        </p:nvSpPr>
        <p:spPr>
          <a:xfrm>
            <a:off x="7213521" y="5528727"/>
            <a:ext cx="202883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25" dirty="0"/>
          </a:p>
        </p:txBody>
      </p:sp>
      <p:sp>
        <p:nvSpPr>
          <p:cNvPr id="15" name="Text 11"/>
          <p:cNvSpPr/>
          <p:nvPr/>
        </p:nvSpPr>
        <p:spPr>
          <a:xfrm>
            <a:off x="5439132" y="6476881"/>
            <a:ext cx="3752017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Technological Advancements</a:t>
            </a:r>
            <a:endParaRPr lang="en-US" sz="1687" dirty="0"/>
          </a:p>
        </p:txBody>
      </p:sp>
      <p:sp>
        <p:nvSpPr>
          <p:cNvPr id="16" name="Text 12"/>
          <p:cNvSpPr/>
          <p:nvPr/>
        </p:nvSpPr>
        <p:spPr>
          <a:xfrm>
            <a:off x="5201841" y="6853952"/>
            <a:ext cx="4226600" cy="874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platform will continuously enhance its technology, integrating cutting-edge innovations to provide even more robust and reliable assesment and services.</a:t>
            </a:r>
            <a:endParaRPr lang="en-US" sz="1434" dirty="0"/>
          </a:p>
        </p:txBody>
      </p:sp>
      <p:sp>
        <p:nvSpPr>
          <p:cNvPr id="17" name="Shape 13"/>
          <p:cNvSpPr/>
          <p:nvPr/>
        </p:nvSpPr>
        <p:spPr>
          <a:xfrm>
            <a:off x="9690021" y="5020092"/>
            <a:ext cx="22860" cy="637342"/>
          </a:xfrm>
          <a:prstGeom prst="roundRect">
            <a:avLst>
              <a:gd name="adj" fmla="val 119508"/>
            </a:avLst>
          </a:prstGeom>
          <a:solidFill>
            <a:srgbClr val="49606E"/>
          </a:solidFill>
          <a:ln/>
        </p:spPr>
      </p:sp>
      <p:sp>
        <p:nvSpPr>
          <p:cNvPr id="18" name="Shape 14"/>
          <p:cNvSpPr/>
          <p:nvPr/>
        </p:nvSpPr>
        <p:spPr>
          <a:xfrm>
            <a:off x="9496663" y="5452527"/>
            <a:ext cx="409694" cy="40969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9" name="Text 15"/>
          <p:cNvSpPr/>
          <p:nvPr/>
        </p:nvSpPr>
        <p:spPr>
          <a:xfrm>
            <a:off x="9598104" y="5528727"/>
            <a:ext cx="206693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25"/>
              </a:lnSpc>
              <a:buNone/>
            </a:pPr>
            <a:r>
              <a:rPr lang="en-US" sz="2025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25" dirty="0"/>
          </a:p>
        </p:txBody>
      </p:sp>
      <p:sp>
        <p:nvSpPr>
          <p:cNvPr id="20" name="Text 16"/>
          <p:cNvSpPr/>
          <p:nvPr/>
        </p:nvSpPr>
        <p:spPr>
          <a:xfrm>
            <a:off x="7621191" y="3586401"/>
            <a:ext cx="4160758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09"/>
              </a:lnSpc>
              <a:buNone/>
            </a:pPr>
            <a:r>
              <a:rPr lang="en-US" sz="168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Partnerships and Collaborations</a:t>
            </a:r>
            <a:endParaRPr lang="en-US" sz="1687" dirty="0"/>
          </a:p>
        </p:txBody>
      </p:sp>
      <p:sp>
        <p:nvSpPr>
          <p:cNvPr id="21" name="Text 17"/>
          <p:cNvSpPr/>
          <p:nvPr/>
        </p:nvSpPr>
        <p:spPr>
          <a:xfrm>
            <a:off x="7588210" y="3963472"/>
            <a:ext cx="4226719" cy="874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43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AgroQuality aims to forge strategic partnerships with agriculture experts and government agencies, further expanding its influence and opportunities.</a:t>
            </a:r>
            <a:endParaRPr lang="en-US" sz="143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</Words>
  <Application>Microsoft Office PowerPoint</Application>
  <PresentationFormat>Custom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Cabin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Siddhant Kotak</cp:lastModifiedBy>
  <cp:revision>2</cp:revision>
  <dcterms:created xsi:type="dcterms:W3CDTF">2024-08-09T19:26:30Z</dcterms:created>
  <dcterms:modified xsi:type="dcterms:W3CDTF">2024-08-09T19:28:15Z</dcterms:modified>
</cp:coreProperties>
</file>